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B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C68832-47B2-45BD-9686-9B9DAAA85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D37F93-B05E-4211-A42F-3EBDEE56A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EF6E29-577A-4D2A-B422-DBFA362A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0B85E1-0A4B-46C0-9D9B-E574E53D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10E0D-E766-4944-98E4-41A7DB16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08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C032D-F9DC-44C7-B7BE-3819CB66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A60C47-6555-4DBA-AE1E-921F23A64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1B4BC1-3649-45F0-8A7A-4E2D5914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CF3DC5-04F5-45B9-96FF-A7AF62AC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13C066-FC37-468A-A18F-C7C3DE9C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46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588A8AB-0206-4BEB-A5A2-46D53FAFD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AB23EC-53AB-4AD6-8123-6B9F9D429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6095CA-0795-470D-ABAA-80E8CD5C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0D9799-6038-4EB7-8741-47F9071D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A2078-054C-45CA-9E8D-44A7AB42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58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33024-B552-4386-95E3-A66DE958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8A804F-CFDD-436F-92A9-0BCE133BB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C6542-2ADA-4D3F-8A2E-DDB5D328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795C0B-F968-44B4-920E-40A9D910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9D1753-B29D-4BEC-A83D-8F178113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95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8CDCE9-39D3-4490-931E-D82F565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BFD1627-9CC8-4B0C-A97D-47EF51888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DAFE5F-E5AE-4B59-AF7C-7ECD01E13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96941B-A18A-4168-9FE8-A41B23DE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849E2C-F4DB-4712-B8DC-E2027DFC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98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6D41A-FBDF-4E00-B887-BAF1F37F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C34574-C4E5-4C47-8365-05C64FED0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1C6480-B699-46BB-A90E-8DE0F698C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CBE363-2A2C-4263-ACFD-A38B33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D01592C-29AE-4E73-9131-A0F17B03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D6E710-B79E-4EFD-8E6A-062A91A4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40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617A6-59BB-42BA-B886-658DE8F5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AD51E7-531F-4FFF-B32D-30BB639AB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3063EF9-2A29-4F8A-9691-952B1A1D5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D6EAC3-1F8E-4B65-AC0A-52C756B46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65A6B1-9E74-442F-9C50-C370F52CB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16A168-145B-4465-8462-8FDD4BCC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90215F5-DF8F-4A77-90B2-C73A22AB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B22895-EF90-4CA6-8C3C-A045AADB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5ADF3-39A7-43F4-B136-8327DCF2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541444E-F6F0-42D8-A1EC-959B7200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594A7D-11D5-47B3-9A2C-2535CC4D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865A1A9-03E8-4C5A-AD57-4FD473C5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40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466836-4ABD-4589-871A-C7BE9306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6DF52C-AA1D-4592-941F-7BFD89E9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F2152-EF8D-4DAA-BE80-392691D1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00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E6FA7-1F77-4C0B-B616-E4E1FDA7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0BA916-C1EF-475B-9167-4DD7FF885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C94AF9-C1BA-4AD6-8D7F-33974EB30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EAB75E-651E-44CB-A30A-8A0931DE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B5E805-CB3E-4780-9ECC-C553411A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356FDF-987F-4844-89A4-09AE6E3F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57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6B0E2-E27B-4A24-BB52-D887B4CB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4EFF20-5B85-40AC-825A-BB6CC9938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8EF445-F644-4FF1-ADF1-074EE465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C84815-8905-49EB-9FEB-BF7633E9E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A66D9A-596A-4EA3-A54A-0E1FA528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12998C-0F8A-4B42-9707-E09FA597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92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AEC03B-0FF4-4706-B841-4EA210E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AD5E3D-DDCE-4F1E-819D-87FBA15B3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7B4644-1C86-40AB-8A00-C6FD7AC53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447A-4FA6-4079-ABB9-55A91D94F4E2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39ACA4-6C5A-4646-9C94-E565C6918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CE2C41-37C7-436D-9FF9-6008BCA57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CB8FA-CA66-413C-9449-EEBF8FBD8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1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0784A-1337-4262-9D66-7DDB02CED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4778"/>
            <a:ext cx="9144000" cy="2387600"/>
          </a:xfrm>
        </p:spPr>
        <p:txBody>
          <a:bodyPr/>
          <a:lstStyle/>
          <a:p>
            <a:r>
              <a:rPr lang="fr-FR" dirty="0"/>
              <a:t>La présentation démarrera bientôt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E73D9D-A9A8-4F9B-AD98-767671E0C4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595F1A-5812-464F-8130-52D357C07AA4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F2CA9-5253-4845-8DA0-2FCF4E932560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2AF0A-CE53-42C7-81A5-BBD1ADF7E1C7}"/>
              </a:ext>
            </a:extLst>
          </p:cNvPr>
          <p:cNvSpPr/>
          <p:nvPr/>
        </p:nvSpPr>
        <p:spPr>
          <a:xfrm rot="3394726">
            <a:off x="10281334" y="3723791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6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0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Merci à tous</a:t>
            </a:r>
            <a:br>
              <a:rPr lang="fr-FR" dirty="0"/>
            </a:br>
            <a:r>
              <a:rPr lang="fr-FR" dirty="0"/>
              <a:t>La vidéo de démonstration est à demander à Louis AMBLARD</a:t>
            </a:r>
            <a:br>
              <a:rPr lang="fr-FR" dirty="0"/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31" y="408785"/>
            <a:ext cx="6300489" cy="307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5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243BBFC-4DA1-4E2E-BE22-3FD42A418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31" y="2300816"/>
            <a:ext cx="6727938" cy="328681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45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808" y="408785"/>
            <a:ext cx="10515600" cy="1325563"/>
          </a:xfrm>
        </p:spPr>
        <p:txBody>
          <a:bodyPr/>
          <a:lstStyle/>
          <a:p>
            <a:r>
              <a:rPr lang="fr-FR" dirty="0"/>
              <a:t>L’équipe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Espace réservé du contenu 8" descr="Une image contenant texte, personne, cornemuse&#10;&#10;Description générée automatiquement">
            <a:extLst>
              <a:ext uri="{FF2B5EF4-FFF2-40B4-BE49-F238E27FC236}">
                <a16:creationId xmlns:a16="http://schemas.microsoft.com/office/drawing/2014/main" id="{6B67E39C-34F5-455B-AA3B-400286D4B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71" y="1895061"/>
            <a:ext cx="2872103" cy="2865782"/>
          </a:xfrm>
        </p:spPr>
      </p:pic>
      <p:pic>
        <p:nvPicPr>
          <p:cNvPr id="11" name="Image 10" descr="Une image contenant nature, extérieur, chute d’eau, eau&#10;&#10;Description générée automatiquement">
            <a:extLst>
              <a:ext uri="{FF2B5EF4-FFF2-40B4-BE49-F238E27FC236}">
                <a16:creationId xmlns:a16="http://schemas.microsoft.com/office/drawing/2014/main" id="{6B55C38C-385A-4EDB-9712-2133E2963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40" y="1800607"/>
            <a:ext cx="2872103" cy="2872103"/>
          </a:xfrm>
          <a:prstGeom prst="rect">
            <a:avLst/>
          </a:prstGeom>
        </p:spPr>
      </p:pic>
      <p:pic>
        <p:nvPicPr>
          <p:cNvPr id="13" name="Image 12" descr="Une image contenant montagne, arbre, ciel, extérieur&#10;&#10;Description générée automatiquement">
            <a:extLst>
              <a:ext uri="{FF2B5EF4-FFF2-40B4-BE49-F238E27FC236}">
                <a16:creationId xmlns:a16="http://schemas.microsoft.com/office/drawing/2014/main" id="{2336144A-1CAE-4E6E-91C0-3578FC98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07" y="1817510"/>
            <a:ext cx="2872103" cy="287210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EDE371-FF3C-4855-A9F8-60EAA0DF7205}"/>
              </a:ext>
            </a:extLst>
          </p:cNvPr>
          <p:cNvSpPr txBox="1"/>
          <p:nvPr/>
        </p:nvSpPr>
        <p:spPr>
          <a:xfrm>
            <a:off x="1331843" y="5023238"/>
            <a:ext cx="176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Stanislas Faure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19B3B1F-CD85-4BC3-AB17-6DFA06E4D769}"/>
              </a:ext>
            </a:extLst>
          </p:cNvPr>
          <p:cNvSpPr txBox="1"/>
          <p:nvPr/>
        </p:nvSpPr>
        <p:spPr>
          <a:xfrm>
            <a:off x="4869019" y="5023238"/>
            <a:ext cx="176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Louis Amblard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4AD9F-9C47-4BAB-9DEE-EE36B12513C3}"/>
              </a:ext>
            </a:extLst>
          </p:cNvPr>
          <p:cNvSpPr txBox="1"/>
          <p:nvPr/>
        </p:nvSpPr>
        <p:spPr>
          <a:xfrm>
            <a:off x="8622775" y="5023238"/>
            <a:ext cx="176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 Pham</a:t>
            </a:r>
          </a:p>
        </p:txBody>
      </p:sp>
      <p:pic>
        <p:nvPicPr>
          <p:cNvPr id="17" name="Espace réservé du contenu 6">
            <a:extLst>
              <a:ext uri="{FF2B5EF4-FFF2-40B4-BE49-F238E27FC236}">
                <a16:creationId xmlns:a16="http://schemas.microsoft.com/office/drawing/2014/main" id="{D902F6E5-3E56-45AC-AC8F-2B6417FB2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5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5" y="408785"/>
            <a:ext cx="10515600" cy="1325563"/>
          </a:xfrm>
        </p:spPr>
        <p:txBody>
          <a:bodyPr/>
          <a:lstStyle/>
          <a:p>
            <a:r>
              <a:rPr lang="fr-FR" dirty="0"/>
              <a:t>Le concept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92B23F5-A9CE-4595-B68B-6126E54FC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599" y="1768554"/>
            <a:ext cx="10515600" cy="4351338"/>
          </a:xfrm>
        </p:spPr>
        <p:txBody>
          <a:bodyPr/>
          <a:lstStyle/>
          <a:p>
            <a:r>
              <a:rPr lang="fr-FR" dirty="0"/>
              <a:t>Préserver la biodiversité grâce à sa compréhension</a:t>
            </a:r>
          </a:p>
          <a:p>
            <a:endParaRPr lang="fr-FR" dirty="0"/>
          </a:p>
        </p:txBody>
      </p:sp>
      <p:pic>
        <p:nvPicPr>
          <p:cNvPr id="9" name="Image 8" descr="Une image contenant mammifère, bison, extérieur, regardant&#10;&#10;Description générée automatiquement">
            <a:extLst>
              <a:ext uri="{FF2B5EF4-FFF2-40B4-BE49-F238E27FC236}">
                <a16:creationId xmlns:a16="http://schemas.microsoft.com/office/drawing/2014/main" id="{742CB88C-C6AE-4BB5-96B0-97B570465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6" y="2742739"/>
            <a:ext cx="2351686" cy="3528391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A25373F1-A4E4-41D8-B64A-2711AE3B457B}"/>
              </a:ext>
            </a:extLst>
          </p:cNvPr>
          <p:cNvSpPr txBox="1">
            <a:spLocks/>
          </p:cNvSpPr>
          <p:nvPr/>
        </p:nvSpPr>
        <p:spPr>
          <a:xfrm>
            <a:off x="3225096" y="33938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Comment ?</a:t>
            </a:r>
          </a:p>
        </p:txBody>
      </p:sp>
      <p:sp>
        <p:nvSpPr>
          <p:cNvPr id="11" name="Espace réservé du contenu 5">
            <a:extLst>
              <a:ext uri="{FF2B5EF4-FFF2-40B4-BE49-F238E27FC236}">
                <a16:creationId xmlns:a16="http://schemas.microsoft.com/office/drawing/2014/main" id="{97C96196-E507-4446-B94A-72EDC39BFC53}"/>
              </a:ext>
            </a:extLst>
          </p:cNvPr>
          <p:cNvSpPr txBox="1">
            <a:spLocks/>
          </p:cNvSpPr>
          <p:nvPr/>
        </p:nvSpPr>
        <p:spPr>
          <a:xfrm>
            <a:off x="3300796" y="444407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En créant une immense base de données</a:t>
            </a:r>
          </a:p>
          <a:p>
            <a:endParaRPr lang="fr-FR" dirty="0"/>
          </a:p>
        </p:txBody>
      </p:sp>
      <p:pic>
        <p:nvPicPr>
          <p:cNvPr id="12" name="Espace réservé du contenu 6">
            <a:extLst>
              <a:ext uri="{FF2B5EF4-FFF2-40B4-BE49-F238E27FC236}">
                <a16:creationId xmlns:a16="http://schemas.microsoft.com/office/drawing/2014/main" id="{A9CF5407-D397-4EB4-B112-568BF8DFE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5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78" y="305490"/>
            <a:ext cx="10515600" cy="1325563"/>
          </a:xfrm>
        </p:spPr>
        <p:txBody>
          <a:bodyPr/>
          <a:lstStyle/>
          <a:p>
            <a:r>
              <a:rPr lang="fr-FR" dirty="0"/>
              <a:t>Le site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9" descr="Une image contenant oiseau, assis, perroquet&#10;&#10;Description générée automatiquement">
            <a:extLst>
              <a:ext uri="{FF2B5EF4-FFF2-40B4-BE49-F238E27FC236}">
                <a16:creationId xmlns:a16="http://schemas.microsoft.com/office/drawing/2014/main" id="{44C9E9B1-17DB-4EB1-BB71-C4F5820D8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928" y="213346"/>
            <a:ext cx="2831542" cy="3523767"/>
          </a:xfr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22863B1-D428-4909-9EE0-8D54F8531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67" y="2339326"/>
            <a:ext cx="7967538" cy="37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78" y="305490"/>
            <a:ext cx="10515600" cy="1325563"/>
          </a:xfrm>
        </p:spPr>
        <p:txBody>
          <a:bodyPr/>
          <a:lstStyle/>
          <a:p>
            <a:r>
              <a:rPr lang="fr-FR" dirty="0"/>
              <a:t>Nos Produits 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  <p:pic>
        <p:nvPicPr>
          <p:cNvPr id="9" name="Espace réservé du contenu 8" descr="Une image contenant herbe, mammifère, extérieur, tigre&#10;&#10;Description générée automatiquement">
            <a:extLst>
              <a:ext uri="{FF2B5EF4-FFF2-40B4-BE49-F238E27FC236}">
                <a16:creationId xmlns:a16="http://schemas.microsoft.com/office/drawing/2014/main" id="{6A076184-D54F-46F5-853D-C73FABA45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0" y="4294036"/>
            <a:ext cx="2618228" cy="1963671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F5C049-4F90-4AA9-BFAE-ED50129C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71" y="1739348"/>
            <a:ext cx="5134073" cy="3804002"/>
          </a:xfrm>
          <a:prstGeom prst="rect">
            <a:avLst/>
          </a:prstGeom>
        </p:spPr>
      </p:pic>
      <p:pic>
        <p:nvPicPr>
          <p:cNvPr id="1026" name="Picture 2" descr="Le collier GPS? un moyen idéal de traçage de votre animal de compagnie">
            <a:extLst>
              <a:ext uri="{FF2B5EF4-FFF2-40B4-BE49-F238E27FC236}">
                <a16:creationId xmlns:a16="http://schemas.microsoft.com/office/drawing/2014/main" id="{1F8ED5BA-D9BD-4056-9BAB-E4B44FCA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42" y="17939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84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78" y="305490"/>
            <a:ext cx="10515600" cy="1325563"/>
          </a:xfrm>
        </p:spPr>
        <p:txBody>
          <a:bodyPr/>
          <a:lstStyle/>
          <a:p>
            <a:r>
              <a:rPr lang="fr-FR" dirty="0"/>
              <a:t>Le cœur du site 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  <p:pic>
        <p:nvPicPr>
          <p:cNvPr id="10" name="Espace réservé du contenu 9" descr="Une image contenant herbe, extérieur, rhinocéros, mammifère&#10;&#10;Description générée automatiquement">
            <a:extLst>
              <a:ext uri="{FF2B5EF4-FFF2-40B4-BE49-F238E27FC236}">
                <a16:creationId xmlns:a16="http://schemas.microsoft.com/office/drawing/2014/main" id="{E91DA8A5-9654-471F-9CDD-8AF3DC9C9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8" y="3847326"/>
            <a:ext cx="3154132" cy="2098932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BADF53-498C-40DD-9248-C75178E5E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63" y="1631053"/>
            <a:ext cx="7844934" cy="29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5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78" y="305490"/>
            <a:ext cx="10515600" cy="1325563"/>
          </a:xfrm>
        </p:spPr>
        <p:txBody>
          <a:bodyPr/>
          <a:lstStyle/>
          <a:p>
            <a:r>
              <a:rPr lang="fr-FR" dirty="0"/>
              <a:t>Le cœur du site 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12EE6593-BA6D-4D3A-B61B-3B142FE51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2" t="14394" r="22146" b="11196"/>
          <a:stretch/>
        </p:blipFill>
        <p:spPr bwMode="auto">
          <a:xfrm>
            <a:off x="1368039" y="1917621"/>
            <a:ext cx="6507006" cy="44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Espace réservé du contenu 8" descr="Une image contenant eau, extérieur, océan, mammifère&#10;&#10;Description générée automatiquement">
            <a:extLst>
              <a:ext uri="{FF2B5EF4-FFF2-40B4-BE49-F238E27FC236}">
                <a16:creationId xmlns:a16="http://schemas.microsoft.com/office/drawing/2014/main" id="{72E1C8F9-6DFC-444C-AE75-69908BBCB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55" y="681037"/>
            <a:ext cx="4121945" cy="2747963"/>
          </a:xfrm>
        </p:spPr>
      </p:pic>
    </p:spTree>
    <p:extLst>
      <p:ext uri="{BB962C8B-B14F-4D97-AF65-F5344CB8AC3E}">
        <p14:creationId xmlns:p14="http://schemas.microsoft.com/office/powerpoint/2010/main" val="375685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965AE-91FE-4542-A469-41761563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78" y="305490"/>
            <a:ext cx="10515600" cy="1325563"/>
          </a:xfrm>
        </p:spPr>
        <p:txBody>
          <a:bodyPr/>
          <a:lstStyle/>
          <a:p>
            <a:r>
              <a:rPr lang="fr-FR" dirty="0"/>
              <a:t>Notre objectif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58919-E6CF-4A01-AFF9-72EC1470304E}"/>
              </a:ext>
            </a:extLst>
          </p:cNvPr>
          <p:cNvSpPr/>
          <p:nvPr/>
        </p:nvSpPr>
        <p:spPr>
          <a:xfrm rot="3394726">
            <a:off x="13799" y="-2296837"/>
            <a:ext cx="2384157" cy="541124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B2BBF4EB-0C1C-4FCB-AF68-4097BF10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5" y="139867"/>
            <a:ext cx="2713360" cy="1325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CC1BBE-1E89-4ADA-9690-3D910824D769}"/>
              </a:ext>
            </a:extLst>
          </p:cNvPr>
          <p:cNvSpPr/>
          <p:nvPr/>
        </p:nvSpPr>
        <p:spPr>
          <a:xfrm rot="3394726">
            <a:off x="10281334" y="3723792"/>
            <a:ext cx="2384157" cy="5411244"/>
          </a:xfrm>
          <a:prstGeom prst="rect">
            <a:avLst/>
          </a:prstGeom>
          <a:solidFill>
            <a:srgbClr val="E4B311"/>
          </a:solidFill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Espace réservé du contenu 9" descr="Une image contenant reptile, tortue, bleu&#10;&#10;Description générée automatiquement">
            <a:extLst>
              <a:ext uri="{FF2B5EF4-FFF2-40B4-BE49-F238E27FC236}">
                <a16:creationId xmlns:a16="http://schemas.microsoft.com/office/drawing/2014/main" id="{0209B771-A2B9-4AA2-A93D-6CDB42C70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9" y="3176209"/>
            <a:ext cx="4396337" cy="2747711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6788E2B-8E0E-47CE-B396-40ACF1012183}"/>
              </a:ext>
            </a:extLst>
          </p:cNvPr>
          <p:cNvSpPr txBox="1"/>
          <p:nvPr/>
        </p:nvSpPr>
        <p:spPr>
          <a:xfrm>
            <a:off x="4789406" y="1913287"/>
            <a:ext cx="614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Devenir le leader mondial de la collecte de données GPS d’animaux sauvage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25B936-911A-45C9-9B2E-1B0D86AA854E}"/>
              </a:ext>
            </a:extLst>
          </p:cNvPr>
          <p:cNvSpPr txBox="1"/>
          <p:nvPr/>
        </p:nvSpPr>
        <p:spPr>
          <a:xfrm>
            <a:off x="4991502" y="4226457"/>
            <a:ext cx="614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alimenter une IA puissante afin de comprendre les échanges dans la biodiversité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8366991-CA61-4E7E-B18D-130406BF144D}"/>
              </a:ext>
            </a:extLst>
          </p:cNvPr>
          <p:cNvSpPr txBox="1">
            <a:spLocks/>
          </p:cNvSpPr>
          <p:nvPr/>
        </p:nvSpPr>
        <p:spPr>
          <a:xfrm>
            <a:off x="5075582" y="29345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Pourquoi ?</a:t>
            </a:r>
          </a:p>
        </p:txBody>
      </p:sp>
    </p:spTree>
    <p:extLst>
      <p:ext uri="{BB962C8B-B14F-4D97-AF65-F5344CB8AC3E}">
        <p14:creationId xmlns:p14="http://schemas.microsoft.com/office/powerpoint/2010/main" val="14507239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92</Words>
  <Application>Microsoft Office PowerPoint</Application>
  <PresentationFormat>Grand écran</PresentationFormat>
  <Paragraphs>18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La présentation démarrera bientôt</vt:lpstr>
      <vt:lpstr>Présentation PowerPoint</vt:lpstr>
      <vt:lpstr>L’équipe :</vt:lpstr>
      <vt:lpstr>Le concept :</vt:lpstr>
      <vt:lpstr>Le site :</vt:lpstr>
      <vt:lpstr>Nos Produits : </vt:lpstr>
      <vt:lpstr>Le cœur du site : </vt:lpstr>
      <vt:lpstr>Le cœur du site : </vt:lpstr>
      <vt:lpstr>Notre objectif :</vt:lpstr>
      <vt:lpstr>Merci à tous La vidéo de démonstration est à demander à Louis AMBLARD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présentation démarrera bientôt</dc:title>
  <dc:creator>Louis Amblard</dc:creator>
  <cp:lastModifiedBy>Louis Amblard</cp:lastModifiedBy>
  <cp:revision>7</cp:revision>
  <dcterms:created xsi:type="dcterms:W3CDTF">2021-01-05T11:47:38Z</dcterms:created>
  <dcterms:modified xsi:type="dcterms:W3CDTF">2021-01-06T14:51:51Z</dcterms:modified>
</cp:coreProperties>
</file>